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F6986F-9F2E-B04D-DA03-35D11ABE3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3B17BD5-3826-FA3B-B8FF-96493A8B7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BA7B40-5F9A-465D-DEEA-82819064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1485B5-9C32-B76C-A31C-A7A70E8A7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AD9D12-3EC3-4F4E-6B24-156EE656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627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CBA70C-3504-78F3-9E13-37AE1BDB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2E26989-B973-979F-41D1-28A3AD975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B8CE20-1EDB-0067-C875-F1051AC59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145180-D6D7-3409-0973-D2D98F0CF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9F364-3A41-2072-43F3-DDEC761BC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92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667BDE2-1DBF-0F86-1FCA-FD2EE94F3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43613E6-6041-06CD-13FA-EF99FDEB7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F35C6B-5768-B645-00BC-399BE8AFE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4DD7FF-BC2A-6981-956F-B7D35C017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FDD791-FD8F-E21D-39B4-50B566D18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950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2891F2-C1F4-D569-7140-A86A01F5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3B7DAD-BDD2-EDF1-E60E-382496E80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E29E1E-92C1-6B98-C493-225F7EF8D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DD1442-C06C-5361-FD5C-04CA316F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CD092A-717A-7F4C-867B-01248871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37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4A941C-F8F0-A9A7-FB7A-D12F6F158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47B756-F35C-D53E-D16B-C17ED09D8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8C7E50-C04B-3D92-D727-7F28FB37B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9E68FB-D5C1-27B8-1C1C-3103FAB53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DA0CC5-CB99-38E9-3465-588714E7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123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46BCB5-CC6B-F37F-E898-D62CABED2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B3270A-5BA0-1357-4DB9-D86A27100B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061AC9-D4AD-50E6-E7FF-071DE9842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8AFF098-A496-15D1-B3F7-41F00C5FE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F081B3C-F62E-2947-F98F-B11180CC2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87AEF9F-70E3-69B4-077C-7C550984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7327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89EC63-19A2-91DD-8A0B-135B8FE06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78D193-AD42-E047-5DDC-225A4DBBF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FECF83-EF20-4B38-1AF9-48BBB2378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7FD22D9-5C89-9309-31C1-3E15CA13F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0C6F4B6-ADEC-C773-1A29-C055D6456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5CA9961-C9F9-030D-177C-647D38BB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3BA3ADC-F618-E800-C711-504305E4B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88AD0C3-7A96-D581-3C36-A8F2FFE3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48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3A5AB4-0ACA-1695-0100-50418FD6B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7805422-A2A5-1343-19AD-FCF95C6E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94AEBB-96B8-0CF6-E211-10CDA3AAC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DC38EF2-CC77-1172-1FD5-2AE5770EC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41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1397A4-3697-4D02-582C-4D464191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C8E047E-3BAC-DF83-7F59-B6F195C7C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72E8EC-0D15-AD31-3582-ACED8981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112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BCB527-5BDF-58E5-F930-8E8097EF6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0315DF-EB01-6D60-86CE-684DDAB77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906991E-E7F2-2BF3-C85C-2A92B8935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E753A62-17FD-2AC5-9CFE-973C8CB12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CE3BEC-0043-6D5A-9865-8E4ABBA31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7E4E82E-1A16-FBC9-BD9B-4C31E6DE8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26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C1D159-0B5E-A223-7E0D-879B342B8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A235BCB-0049-CB2E-87B0-A479EF57B2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D463884-6372-EA10-33BF-CDA1BDCFD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B27C1E3-4AFB-2824-DEFD-E9B22455E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CDE4D26-51EB-318E-54C4-EEA04A8D1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1F8FA9B-64D0-55AF-FAF0-ECC4D348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161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EB44947-897B-EB8C-7AB5-98D207D9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BC0FD9-DF2F-AB7A-5E53-3F7B465DA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B817B2-898C-083A-933C-CA52392217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1ABC2-C236-4304-8C39-F04A73C67390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1F2DCE-FFA7-1895-25C7-DC0AF3143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BBC4E0-DBF5-6025-1FBE-ADA8C7829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C386-3701-419F-B286-3F41C11736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68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99E76A-BC60-A654-26D5-B07898EAB0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6545137-0AE6-6B85-884D-AF968CB3EC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0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xiong jixiang</dc:creator>
  <cp:lastModifiedBy>xiong jixiang</cp:lastModifiedBy>
  <cp:revision>1</cp:revision>
  <dcterms:created xsi:type="dcterms:W3CDTF">2023-07-11T03:29:01Z</dcterms:created>
  <dcterms:modified xsi:type="dcterms:W3CDTF">2023-07-11T03:29:04Z</dcterms:modified>
</cp:coreProperties>
</file>